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2"/>
  </p:notesMasterIdLst>
  <p:sldIdLst>
    <p:sldId id="550" r:id="rId2"/>
    <p:sldId id="552" r:id="rId3"/>
    <p:sldId id="551" r:id="rId4"/>
    <p:sldId id="555" r:id="rId5"/>
    <p:sldId id="556" r:id="rId6"/>
    <p:sldId id="553" r:id="rId7"/>
    <p:sldId id="520" r:id="rId8"/>
    <p:sldId id="557" r:id="rId9"/>
    <p:sldId id="559" r:id="rId10"/>
    <p:sldId id="558" r:id="rId11"/>
    <p:sldId id="563" r:id="rId12"/>
    <p:sldId id="562" r:id="rId13"/>
    <p:sldId id="492" r:id="rId14"/>
    <p:sldId id="560" r:id="rId15"/>
    <p:sldId id="565" r:id="rId16"/>
    <p:sldId id="567" r:id="rId17"/>
    <p:sldId id="568" r:id="rId18"/>
    <p:sldId id="566" r:id="rId19"/>
    <p:sldId id="564" r:id="rId20"/>
    <p:sldId id="5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81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2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22/01/2025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22/01/2025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22/01/2025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22/01/2025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47" y="0"/>
            <a:ext cx="8911687" cy="1280890"/>
          </a:xfrm>
        </p:spPr>
        <p:txBody>
          <a:bodyPr/>
          <a:lstStyle/>
          <a:p>
            <a:r>
              <a:rPr lang="en-GB" dirty="0" smtClean="0"/>
              <a:t>Rise war fever….racism vs Japanese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6" y="718457"/>
            <a:ext cx="11811614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182" y="375915"/>
            <a:ext cx="8911687" cy="1280890"/>
          </a:xfrm>
        </p:spPr>
        <p:txBody>
          <a:bodyPr/>
          <a:lstStyle/>
          <a:p>
            <a:r>
              <a:rPr lang="en-GB" dirty="0" smtClean="0"/>
              <a:t>Coupon book ---right to purchase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" y="1071154"/>
            <a:ext cx="11984174" cy="5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114" y="193036"/>
            <a:ext cx="8911687" cy="1280890"/>
          </a:xfrm>
        </p:spPr>
        <p:txBody>
          <a:bodyPr/>
          <a:lstStyle/>
          <a:p>
            <a:r>
              <a:rPr lang="en-GB" dirty="0" smtClean="0"/>
              <a:t>Anna Rosenberg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7" y="940527"/>
            <a:ext cx="7844403" cy="5917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0594" y="2521132"/>
            <a:ext cx="438132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Hungarian immigrant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Student organiser at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High school….works for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FDR election….New Deal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agencies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29154" y="156754"/>
            <a:ext cx="5089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FDR wants to avoid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“Bonus” Army issue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WW1 …send Anna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Rosenberg to interview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soldiers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5042118"/>
            <a:ext cx="4102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Tours army camps.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….men want Education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…access to professional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18090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08" y="0"/>
            <a:ext cx="8911687" cy="1280890"/>
          </a:xfrm>
        </p:spPr>
        <p:txBody>
          <a:bodyPr/>
          <a:lstStyle/>
          <a:p>
            <a:r>
              <a:rPr lang="en-GB" dirty="0" smtClean="0"/>
              <a:t>You join the armed forces…we will take care of you…GI Bill 1944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8720"/>
            <a:ext cx="9679576" cy="5669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88138" y="940525"/>
            <a:ext cx="22637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 to 4 years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8402" y="2791096"/>
            <a:ext cx="2603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One year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05703" y="4127862"/>
            <a:ext cx="1885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Discount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mortgages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3640" y="5669280"/>
            <a:ext cx="2480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Whites Only</a:t>
            </a:r>
          </a:p>
        </p:txBody>
      </p:sp>
    </p:spTree>
    <p:extLst>
      <p:ext uri="{BB962C8B-B14F-4D97-AF65-F5344CB8AC3E}">
        <p14:creationId xmlns:p14="http://schemas.microsoft.com/office/powerpoint/2010/main" val="35552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901" y="229663"/>
            <a:ext cx="8911687" cy="657843"/>
          </a:xfrm>
        </p:spPr>
        <p:txBody>
          <a:bodyPr/>
          <a:lstStyle/>
          <a:p>
            <a:pPr algn="ctr"/>
            <a:r>
              <a:rPr lang="en-GB" dirty="0" smtClean="0"/>
              <a:t>World at War…. 1941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7" y="1317812"/>
            <a:ext cx="8953500" cy="54415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1032174">
            <a:off x="3359840" y="2205953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2861505">
            <a:off x="3682570" y="4303697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3317433">
            <a:off x="2866782" y="2883943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2588873" y="3496871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rot="21032174">
            <a:off x="6802285" y="3165176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9694015">
            <a:off x="7402920" y="3021741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6798630">
            <a:off x="8039412" y="3765810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rot="20235657">
            <a:off x="8667178" y="2933753"/>
            <a:ext cx="959204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373726" y="2538162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612050">
            <a:off x="3619814" y="3514800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3386738" y="3939985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28148" y="3491750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95065" y="2200833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64925" y="3312455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8106614">
            <a:off x="7022390" y="3932209"/>
            <a:ext cx="1388445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6936760" y="2756644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25537" y="1160926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7741" y="887505"/>
            <a:ext cx="2244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British destroy </a:t>
            </a:r>
          </a:p>
          <a:p>
            <a:r>
              <a:rPr lang="en-GB" dirty="0" smtClean="0"/>
              <a:t>Italian Army in Ethiopia, 140,000 prisoners</a:t>
            </a:r>
          </a:p>
        </p:txBody>
      </p:sp>
      <p:sp>
        <p:nvSpPr>
          <p:cNvPr id="24" name="Oval 23"/>
          <p:cNvSpPr/>
          <p:nvPr/>
        </p:nvSpPr>
        <p:spPr>
          <a:xfrm>
            <a:off x="8977308" y="3191254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64519" y="2060884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April. May Germany</a:t>
            </a:r>
          </a:p>
          <a:p>
            <a:r>
              <a:rPr lang="en-GB" dirty="0" smtClean="0"/>
              <a:t>/Italy Invade SE Europe</a:t>
            </a:r>
          </a:p>
        </p:txBody>
      </p:sp>
      <p:sp>
        <p:nvSpPr>
          <p:cNvPr id="26" name="Oval 25"/>
          <p:cNvSpPr/>
          <p:nvPr/>
        </p:nvSpPr>
        <p:spPr>
          <a:xfrm>
            <a:off x="9052430" y="2125786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38818" y="2762026"/>
            <a:ext cx="2653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..British destroy Italian invasion of Egypt 150,000 prisoners</a:t>
            </a:r>
          </a:p>
          <a:p>
            <a:r>
              <a:rPr lang="en-GB" dirty="0" smtClean="0"/>
              <a:t>..German reinforce</a:t>
            </a:r>
          </a:p>
          <a:p>
            <a:r>
              <a:rPr lang="en-GB" dirty="0" smtClean="0"/>
              <a:t>…Stalemate</a:t>
            </a:r>
          </a:p>
        </p:txBody>
      </p:sp>
      <p:sp>
        <p:nvSpPr>
          <p:cNvPr id="28" name="Oval 27"/>
          <p:cNvSpPr/>
          <p:nvPr/>
        </p:nvSpPr>
        <p:spPr>
          <a:xfrm>
            <a:off x="9040237" y="4247296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24150" y="4262180"/>
            <a:ext cx="245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3m Germans Invade USSR</a:t>
            </a:r>
          </a:p>
        </p:txBody>
      </p:sp>
      <p:sp>
        <p:nvSpPr>
          <p:cNvPr id="30" name="Oval 29"/>
          <p:cNvSpPr/>
          <p:nvPr/>
        </p:nvSpPr>
        <p:spPr>
          <a:xfrm>
            <a:off x="9121636" y="5079399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99999" y="4959993"/>
            <a:ext cx="2392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Japan Vs China</a:t>
            </a:r>
          </a:p>
          <a:p>
            <a:r>
              <a:rPr lang="en-GB" dirty="0" smtClean="0"/>
              <a:t>(KMT &amp; CCP ‘united</a:t>
            </a:r>
          </a:p>
          <a:p>
            <a:r>
              <a:rPr lang="en-GB" dirty="0" smtClean="0"/>
              <a:t>…stalemate’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9330335" y="6037727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9829800" y="5863097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Japan attacks</a:t>
            </a:r>
          </a:p>
          <a:p>
            <a:r>
              <a:rPr lang="en-GB" dirty="0"/>
              <a:t> </a:t>
            </a:r>
            <a:r>
              <a:rPr lang="en-GB" dirty="0" smtClean="0"/>
              <a:t>Hawaii, HK, Malaya Philippines,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5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436" y="36892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USA end 1941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371" y="1262236"/>
            <a:ext cx="9146007" cy="5068389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by economic class and race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Mobilising fast and massively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1940 – 485,000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1941- 1,800,000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1942-	3,915,000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1943-   9,195,000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1944 – 11.700,000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1945 –12, 200,0000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Totally committed and confident of victory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5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772" y="0"/>
            <a:ext cx="8911687" cy="1280890"/>
          </a:xfrm>
        </p:spPr>
        <p:txBody>
          <a:bodyPr/>
          <a:lstStyle/>
          <a:p>
            <a:r>
              <a:rPr lang="en-GB" dirty="0" smtClean="0"/>
              <a:t>Time for Goodbyes</a:t>
            </a:r>
            <a:endParaRPr lang="en-GB" dirty="0"/>
          </a:p>
        </p:txBody>
      </p:sp>
      <p:pic>
        <p:nvPicPr>
          <p:cNvPr id="1028" name="Picture 4" descr="Soldier Kissing Girlfriend Goodb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21" y="1395663"/>
            <a:ext cx="12568221" cy="58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oung Soldiers Saying Goodbye to Relatives from Auto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"/>
            <a:ext cx="1231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ldiers Leaving for Po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52475"/>
            <a:ext cx="1216342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2406" y="238125"/>
            <a:ext cx="4322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 way to war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825" y="233585"/>
            <a:ext cx="8911687" cy="1280890"/>
          </a:xfrm>
        </p:spPr>
        <p:txBody>
          <a:bodyPr/>
          <a:lstStyle/>
          <a:p>
            <a:r>
              <a:rPr lang="en-GB" dirty="0" smtClean="0"/>
              <a:t>The day </a:t>
            </a:r>
            <a:r>
              <a:rPr lang="en-GB" smtClean="0"/>
              <a:t>before leaving</a:t>
            </a:r>
            <a:endParaRPr lang="en-GB"/>
          </a:p>
        </p:txBody>
      </p:sp>
      <p:pic>
        <p:nvPicPr>
          <p:cNvPr id="2050" name="Picture 2" descr="Farewell To 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57275"/>
            <a:ext cx="12065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97346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WE'LL MEET AGAIN		201</a:t>
            </a:r>
            <a:endParaRPr lang="en-GB" sz="1200" kern="15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(Vera Lynn)</a:t>
            </a:r>
            <a:endParaRPr lang="en-GB" sz="1200" kern="15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We'll meet again 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Don't know where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Don't know when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But I know we'll meet again some sunny day</a:t>
            </a:r>
            <a:endParaRPr lang="en-GB" sz="1200" kern="15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Keep smiling through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Just like you always do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Till the blue skies drive the dark clouds far away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So will you please say "Hello"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To the folks that I know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Tell them I won't be long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They'll be happy to know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That as you saw me go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I was singing this song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We'll meet again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Don't know where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Don't know when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But I know we'll meet again some sunny day</a:t>
            </a:r>
            <a:endParaRPr lang="en-GB" sz="1200" kern="15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428" y="0"/>
            <a:ext cx="8911687" cy="1280890"/>
          </a:xfrm>
        </p:spPr>
        <p:txBody>
          <a:bodyPr/>
          <a:lstStyle/>
          <a:p>
            <a:r>
              <a:rPr lang="en-GB" dirty="0" smtClean="0"/>
              <a:t>Appeal to labour unions …using racist</a:t>
            </a:r>
            <a:br>
              <a:rPr lang="en-GB" dirty="0" smtClean="0"/>
            </a:br>
            <a:r>
              <a:rPr lang="en-GB" dirty="0" smtClean="0"/>
              <a:t>cartoons……highly effective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8" y="1436914"/>
            <a:ext cx="10648950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691" y="349793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Next Talk: The War in Europe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4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240" y="219162"/>
            <a:ext cx="8911687" cy="1280890"/>
          </a:xfrm>
        </p:spPr>
        <p:txBody>
          <a:bodyPr/>
          <a:lstStyle/>
          <a:p>
            <a:r>
              <a:rPr lang="en-GB" dirty="0" smtClean="0"/>
              <a:t>Axis….easy to demonise?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4" y="849086"/>
            <a:ext cx="12147242" cy="61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142" y="3458750"/>
            <a:ext cx="8911687" cy="1280890"/>
          </a:xfrm>
        </p:spPr>
        <p:txBody>
          <a:bodyPr/>
          <a:lstStyle/>
          <a:p>
            <a:r>
              <a:rPr lang="en-GB" dirty="0" smtClean="0"/>
              <a:t>Changing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3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90" y="28447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The US problem: match massive new demands with limited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67542"/>
            <a:ext cx="13258801" cy="4650378"/>
          </a:xfrm>
        </p:spPr>
        <p:txBody>
          <a:bodyPr>
            <a:normAutofit fontScale="32500" lnSpcReduction="20000"/>
          </a:bodyPr>
          <a:lstStyle/>
          <a:p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</a:p>
          <a:p>
            <a:pPr lvl="1"/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publicity vs WW1 restrictions</a:t>
            </a:r>
          </a:p>
          <a:p>
            <a:pPr lvl="1"/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“Freedom” central to US politics.. Need positive messages </a:t>
            </a:r>
          </a:p>
          <a:p>
            <a:endParaRPr lang="en-GB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FDR “Office of Price Administration” (New Deal) sets policy Rationing </a:t>
            </a:r>
          </a:p>
          <a:p>
            <a:pPr lvl="2"/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Food …needed for army, British and European allies</a:t>
            </a:r>
          </a:p>
          <a:p>
            <a:pPr lvl="2"/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Rubber…Japanese seize in Malaya….US not yet oil superpower</a:t>
            </a:r>
          </a:p>
          <a:p>
            <a:pPr lvl="2"/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Vehicles: stop civilian production 1942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1075" y="6109845"/>
            <a:ext cx="1202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Propaganda. High level of Trust  ensures high level of compliance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2" y="1"/>
            <a:ext cx="1192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749" y="238628"/>
            <a:ext cx="8911687" cy="1280890"/>
          </a:xfrm>
        </p:spPr>
        <p:txBody>
          <a:bodyPr/>
          <a:lstStyle/>
          <a:p>
            <a:r>
              <a:rPr lang="en-GB" dirty="0" smtClean="0"/>
              <a:t>Rationing….the problem rubber, not oil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92000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52" y="245287"/>
            <a:ext cx="9675812" cy="1280890"/>
          </a:xfrm>
        </p:spPr>
        <p:txBody>
          <a:bodyPr/>
          <a:lstStyle/>
          <a:p>
            <a:r>
              <a:rPr lang="en-GB" dirty="0" smtClean="0"/>
              <a:t>Positive propaganda….New Deal legacy</a:t>
            </a:r>
            <a:endParaRPr lang="en-GB" dirty="0"/>
          </a:p>
        </p:txBody>
      </p:sp>
      <p:pic>
        <p:nvPicPr>
          <p:cNvPr id="1026" name="Picture 2" descr="A cartoon of two women with the above panel having a woman hoarding and the below panel having the two share resources via rati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809897"/>
            <a:ext cx="12083143" cy="60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679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Positive advertising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9" y="659219"/>
            <a:ext cx="11743373" cy="61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48629</TotalTime>
  <Words>318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NSimSun</vt:lpstr>
      <vt:lpstr>Arial</vt:lpstr>
      <vt:lpstr>Calibri</vt:lpstr>
      <vt:lpstr>Century Gothic</vt:lpstr>
      <vt:lpstr>Liberation Serif</vt:lpstr>
      <vt:lpstr>Lucida Sans</vt:lpstr>
      <vt:lpstr>Wingdings 3</vt:lpstr>
      <vt:lpstr>Wisp</vt:lpstr>
      <vt:lpstr>Rise war fever….racism vs Japanese</vt:lpstr>
      <vt:lpstr>Appeal to labour unions …using racist cartoons……highly effective</vt:lpstr>
      <vt:lpstr>Axis….easy to demonise?</vt:lpstr>
      <vt:lpstr>Changing behaviour</vt:lpstr>
      <vt:lpstr>The US problem: match massive new demands with limited resources</vt:lpstr>
      <vt:lpstr>PowerPoint Presentation</vt:lpstr>
      <vt:lpstr>Rationing….the problem rubber, not oil</vt:lpstr>
      <vt:lpstr>Positive propaganda….New Deal legacy</vt:lpstr>
      <vt:lpstr>Positive advertising</vt:lpstr>
      <vt:lpstr>Coupon book ---right to purchase</vt:lpstr>
      <vt:lpstr>Anna Rosenberg</vt:lpstr>
      <vt:lpstr>You join the armed forces…we will take care of you…GI Bill 1944</vt:lpstr>
      <vt:lpstr>World at War…. 1941</vt:lpstr>
      <vt:lpstr>USA end 1941</vt:lpstr>
      <vt:lpstr>Time for Goodbyes</vt:lpstr>
      <vt:lpstr>PowerPoint Presentation</vt:lpstr>
      <vt:lpstr>PowerPoint Presentation</vt:lpstr>
      <vt:lpstr>The day before leaving</vt:lpstr>
      <vt:lpstr>PowerPoint Presentation</vt:lpstr>
      <vt:lpstr>Next Talk: The War in Europe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1592</cp:revision>
  <dcterms:created xsi:type="dcterms:W3CDTF">2023-02-02T12:46:22Z</dcterms:created>
  <dcterms:modified xsi:type="dcterms:W3CDTF">2025-01-22T12:04:56Z</dcterms:modified>
</cp:coreProperties>
</file>