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9"/>
  </p:notesMasterIdLst>
  <p:sldIdLst>
    <p:sldId id="530" r:id="rId2"/>
    <p:sldId id="531" r:id="rId3"/>
    <p:sldId id="533" r:id="rId4"/>
    <p:sldId id="537" r:id="rId5"/>
    <p:sldId id="532" r:id="rId6"/>
    <p:sldId id="534" r:id="rId7"/>
    <p:sldId id="535" r:id="rId8"/>
    <p:sldId id="536" r:id="rId9"/>
    <p:sldId id="540" r:id="rId10"/>
    <p:sldId id="538" r:id="rId11"/>
    <p:sldId id="541" r:id="rId12"/>
    <p:sldId id="542" r:id="rId13"/>
    <p:sldId id="543" r:id="rId14"/>
    <p:sldId id="544" r:id="rId15"/>
    <p:sldId id="558" r:id="rId16"/>
    <p:sldId id="545" r:id="rId17"/>
    <p:sldId id="5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87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8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04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17/02/2025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500" y="147860"/>
            <a:ext cx="8911687" cy="1280890"/>
          </a:xfrm>
        </p:spPr>
        <p:txBody>
          <a:bodyPr/>
          <a:lstStyle/>
          <a:p>
            <a:r>
              <a:rPr lang="en-GB" dirty="0" smtClean="0"/>
              <a:t>Philippines campaign 1944-1945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6" y="914019"/>
            <a:ext cx="7696201" cy="595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3664" y="1039681"/>
            <a:ext cx="40527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assemble armada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 large , 27 small carriers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 battleships, ….300 ships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+ 1,500 planes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0484" y="3348206"/>
            <a:ext cx="4379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Land 1.2 million soldiers </a:t>
            </a:r>
          </a:p>
          <a:p>
            <a:r>
              <a:rPr lang="en-GB" dirty="0"/>
              <a:t>Support from </a:t>
            </a:r>
            <a:r>
              <a:rPr lang="en-GB" dirty="0" smtClean="0"/>
              <a:t>200,000 Filipinos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849721" y="4878929"/>
            <a:ext cx="3833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Japanese army of 500,000</a:t>
            </a:r>
          </a:p>
          <a:p>
            <a:r>
              <a:rPr lang="en-GB" dirty="0"/>
              <a:t>Unable to prevent invasion</a:t>
            </a:r>
          </a:p>
        </p:txBody>
      </p:sp>
    </p:spTree>
    <p:extLst>
      <p:ext uri="{BB962C8B-B14F-4D97-AF65-F5344CB8AC3E}">
        <p14:creationId xmlns:p14="http://schemas.microsoft.com/office/powerpoint/2010/main" val="8735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0"/>
            <a:ext cx="11153775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 US escort carrier sunk by battleships</a:t>
            </a:r>
            <a:br>
              <a:rPr lang="en-GB" dirty="0" smtClean="0"/>
            </a:br>
            <a:r>
              <a:rPr lang="en-GB" dirty="0" smtClean="0"/>
              <a:t>…</a:t>
            </a: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8 Us destroyers made headlong torpedo attack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…create mayhem…sink Japanese cruiser. Japanese panic/ withdraw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….battle fleet virtually wiped out as planes from main US carrier aircraft arrive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1885950"/>
            <a:ext cx="11987213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650" y="319310"/>
            <a:ext cx="8911687" cy="1280890"/>
          </a:xfrm>
        </p:spPr>
        <p:txBody>
          <a:bodyPr/>
          <a:lstStyle/>
          <a:p>
            <a:r>
              <a:rPr lang="en-GB" dirty="0" smtClean="0"/>
              <a:t>Battle of Leyte Gulf Aftermath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79" y="1103779"/>
            <a:ext cx="11649075" cy="377762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Navy destroyed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4 carriers, 3 battleships, 10 cruisers, 9 destroyers sunk..300 planes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US losses 3 carriers, 3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destroyers 250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4 carriers, 3 battleships, 10 cruisers, 9 destroyers sunk..300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 losses: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3 carriers, 3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destroyers and 250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way to invade Japan is open/ bombing campaign begins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913" y="5303818"/>
            <a:ext cx="8384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only solution for Japan 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Kamikaze (suicide bombers) and “secret weapons”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450" y="318633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Pacific Endgame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39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975" y="147860"/>
            <a:ext cx="8911687" cy="1280890"/>
          </a:xfrm>
        </p:spPr>
        <p:txBody>
          <a:bodyPr/>
          <a:lstStyle/>
          <a:p>
            <a:r>
              <a:rPr lang="en-GB" dirty="0" smtClean="0"/>
              <a:t>War in the Pacific January 1945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8753474" cy="601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3438525"/>
            <a:ext cx="600075" cy="42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466975"/>
            <a:ext cx="600075" cy="390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2771775"/>
            <a:ext cx="447675" cy="29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876425"/>
            <a:ext cx="523875" cy="390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638425"/>
            <a:ext cx="447675" cy="2952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5950" y="2457450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Okinawa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009900" y="2276475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Iwo Jima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40" y="3495674"/>
            <a:ext cx="751760" cy="447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390" y="3514724"/>
            <a:ext cx="751760" cy="447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315" y="2943224"/>
            <a:ext cx="751760" cy="4476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775" y="4257675"/>
            <a:ext cx="581025" cy="314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71750"/>
            <a:ext cx="533400" cy="3519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966" y="1847850"/>
            <a:ext cx="747060" cy="3905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1524001"/>
            <a:ext cx="819150" cy="3810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81125" y="1571625"/>
            <a:ext cx="514350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706971" y="1195780"/>
            <a:ext cx="514350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72625" y="1152525"/>
            <a:ext cx="25394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attack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Vs Nationalist&amp; CCP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stalled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848052" y="2510230"/>
            <a:ext cx="514350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22680" y="2371725"/>
            <a:ext cx="27222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Japanese army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India destroyed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British/Aust advancing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On Malaya</a:t>
            </a:r>
          </a:p>
        </p:txBody>
      </p:sp>
      <p:sp>
        <p:nvSpPr>
          <p:cNvPr id="26" name="Oval 25"/>
          <p:cNvSpPr/>
          <p:nvPr/>
        </p:nvSpPr>
        <p:spPr>
          <a:xfrm>
            <a:off x="3705225" y="3400425"/>
            <a:ext cx="514350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8763000" y="4314825"/>
            <a:ext cx="514350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34501" y="4117937"/>
            <a:ext cx="294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 Tasks forces 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…capture Pacific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islands. Target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Iwo Jima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…then Okinawa…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…prepare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land invasion</a:t>
            </a:r>
          </a:p>
        </p:txBody>
      </p:sp>
      <p:sp>
        <p:nvSpPr>
          <p:cNvPr id="29" name="Right Arrow 28"/>
          <p:cNvSpPr/>
          <p:nvPr/>
        </p:nvSpPr>
        <p:spPr>
          <a:xfrm rot="12456128">
            <a:off x="3504785" y="2721940"/>
            <a:ext cx="610428" cy="47040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476250" y="2552700"/>
            <a:ext cx="514350" cy="476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13766651">
            <a:off x="906322" y="2011234"/>
            <a:ext cx="618391" cy="47040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ight Arrow 30"/>
          <p:cNvSpPr/>
          <p:nvPr/>
        </p:nvSpPr>
        <p:spPr>
          <a:xfrm rot="17079705">
            <a:off x="2847561" y="2979113"/>
            <a:ext cx="610428" cy="47040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ight Arrow 31"/>
          <p:cNvSpPr/>
          <p:nvPr/>
        </p:nvSpPr>
        <p:spPr>
          <a:xfrm rot="3875497">
            <a:off x="172896" y="2906586"/>
            <a:ext cx="618391" cy="47040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4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 animBg="1"/>
      <p:bldP spid="25" grpId="0"/>
      <p:bldP spid="27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026" y="0"/>
            <a:ext cx="9885362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					Target Iwo Jima</a:t>
            </a:r>
            <a:br>
              <a:rPr lang="en-GB" dirty="0" smtClean="0"/>
            </a:br>
            <a:r>
              <a:rPr lang="en-GB" dirty="0" smtClean="0"/>
              <a:t>Land base for air raids on Japan mainland</a:t>
            </a:r>
            <a:br>
              <a:rPr lang="en-GB" dirty="0" smtClean="0"/>
            </a:br>
            <a:r>
              <a:rPr lang="en-GB" dirty="0" smtClean="0"/>
              <a:t>17 carriers, 10 battleships, 100, marines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" y="1828800"/>
            <a:ext cx="121062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69" y="150385"/>
            <a:ext cx="11085342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Iwo Jima: 12 sq. mile volcanic island</a:t>
            </a:r>
            <a:br>
              <a:rPr lang="en-GB" dirty="0" smtClean="0"/>
            </a:br>
            <a:r>
              <a:rPr lang="en-GB" dirty="0" smtClean="0"/>
              <a:t>..20,000 Japanese cave complex …Mount Suribachi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7" y="1469904"/>
            <a:ext cx="11567649" cy="54652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44058" y="4472848"/>
            <a:ext cx="2776250" cy="2385152"/>
          </a:xfrm>
          <a:prstGeom prst="ellipse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269" y="75470"/>
            <a:ext cx="9650437" cy="1280890"/>
          </a:xfrm>
        </p:spPr>
        <p:txBody>
          <a:bodyPr/>
          <a:lstStyle/>
          <a:p>
            <a:pPr algn="ctr"/>
            <a:r>
              <a:rPr lang="en-GB" dirty="0" smtClean="0"/>
              <a:t>Iwo Jima February – March 1945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4" y="645459"/>
            <a:ext cx="12103865" cy="643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9" y="0"/>
            <a:ext cx="10322925" cy="164592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Raising the flag march 1945</a:t>
            </a:r>
            <a:br>
              <a:rPr lang="en-GB" dirty="0" smtClean="0"/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US lose 7,000 deaths, 19,000 wounded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800 out of 20,000 Japanese surrender</a:t>
            </a:r>
            <a:b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2" y="1308295"/>
            <a:ext cx="11896578" cy="55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92" y="0"/>
            <a:ext cx="11783208" cy="1280890"/>
          </a:xfrm>
        </p:spPr>
        <p:txBody>
          <a:bodyPr/>
          <a:lstStyle/>
          <a:p>
            <a:r>
              <a:rPr lang="en-GB" dirty="0" smtClean="0"/>
              <a:t>Macarthur returns ( most restaged photo in US history)…this shot too deep…looks ridiculous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47800"/>
            <a:ext cx="12115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376" y="210501"/>
            <a:ext cx="8911687" cy="1280890"/>
          </a:xfrm>
        </p:spPr>
        <p:txBody>
          <a:bodyPr/>
          <a:lstStyle/>
          <a:p>
            <a:r>
              <a:rPr lang="en-GB" dirty="0" smtClean="0"/>
              <a:t>McArthur landing: 2</a:t>
            </a:r>
            <a:r>
              <a:rPr lang="en-GB" baseline="30000" dirty="0" smtClean="0"/>
              <a:t>nd</a:t>
            </a:r>
            <a:r>
              <a:rPr lang="en-GB" dirty="0" smtClean="0"/>
              <a:t> shot…just right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97" y="774551"/>
            <a:ext cx="11838956" cy="59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736" y="309394"/>
            <a:ext cx="10363965" cy="1280890"/>
          </a:xfrm>
        </p:spPr>
        <p:txBody>
          <a:bodyPr/>
          <a:lstStyle/>
          <a:p>
            <a:r>
              <a:rPr lang="en-GB" dirty="0" smtClean="0"/>
              <a:t>US landing on Philippines (Leyte peninsular)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" y="1043492"/>
            <a:ext cx="12075459" cy="58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68" y="92167"/>
            <a:ext cx="11955332" cy="1280890"/>
          </a:xfrm>
        </p:spPr>
        <p:txBody>
          <a:bodyPr/>
          <a:lstStyle/>
          <a:p>
            <a:r>
              <a:rPr lang="en-GB" dirty="0" smtClean="0"/>
              <a:t>US army mass tank support..”mechanised” attack progress…overwhelming artillery, air support</a:t>
            </a:r>
            <a:endParaRPr lang="en-GB" dirty="0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194099"/>
            <a:ext cx="11969750" cy="566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625" y="224060"/>
            <a:ext cx="8911687" cy="8236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Japanese response to loss of Philippines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86" y="1343025"/>
            <a:ext cx="11601450" cy="4067175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Existential threat to Japan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Order remains of navy on suicide attack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large + 5 light carriers + 7 battleships….67 ships (vs 300 US)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idea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Lure main US fleet to destroy Japanese carrier fleet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Sneak attack by battleships to annihilate US landing craft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0281" y="327266"/>
            <a:ext cx="8911687" cy="1280890"/>
          </a:xfrm>
        </p:spPr>
        <p:txBody>
          <a:bodyPr/>
          <a:lstStyle/>
          <a:p>
            <a:r>
              <a:rPr lang="en-GB" dirty="0" smtClean="0"/>
              <a:t>Battle of Leyte Gulf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1266826"/>
            <a:ext cx="7224713" cy="5724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8457" y="1024666"/>
            <a:ext cx="4276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 “works”…US detect &amp; attack Japanese decoy fleet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…remove escorts from carrier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landing fleet  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3826" y="3164318"/>
            <a:ext cx="4003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Japanese battle fleet and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Southern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Force approaches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undetected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4775" y="4549702"/>
            <a:ext cx="4467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….It appeared Japan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About to have its own “10 minutes”…only screen of 8 destroyers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defend carriers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Vs battleships &amp; cruisers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052" y="5927352"/>
            <a:ext cx="600075" cy="427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661" y="3820646"/>
            <a:ext cx="600075" cy="427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72" y="3700854"/>
            <a:ext cx="751760" cy="380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032" y="3926541"/>
            <a:ext cx="751760" cy="4410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222" y="4068184"/>
            <a:ext cx="751760" cy="441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79" y="5134984"/>
            <a:ext cx="751760" cy="44106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86692" y="3001383"/>
            <a:ext cx="666974" cy="4733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026998" y="582705"/>
            <a:ext cx="666974" cy="4733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39092" y="5273040"/>
            <a:ext cx="666974" cy="4733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071822" y="2768301"/>
            <a:ext cx="666974" cy="4733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775" y="176435"/>
            <a:ext cx="9818687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Japanese battleships firing at US carriers</a:t>
            </a:r>
            <a:br>
              <a:rPr lang="en-GB" dirty="0" smtClean="0"/>
            </a:br>
            <a:r>
              <a:rPr lang="en-GB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…….carriers race to launch planes before getting sunk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37129"/>
            <a:ext cx="11887200" cy="56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700" y="0"/>
            <a:ext cx="8911687" cy="1280890"/>
          </a:xfrm>
        </p:spPr>
        <p:txBody>
          <a:bodyPr/>
          <a:lstStyle/>
          <a:p>
            <a:r>
              <a:rPr lang="en-GB" dirty="0" smtClean="0"/>
              <a:t>Launching aircraft while under attack</a:t>
            </a:r>
            <a:endParaRPr lang="en-GB" dirty="0"/>
          </a:p>
        </p:txBody>
      </p:sp>
      <p:pic>
        <p:nvPicPr>
          <p:cNvPr id="7170" name="Picture 2" descr="https://www.warhistoryonline.com/wp-content/uploads/sites/64/2015/04/FM-2s_CVE-71_25Oct1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828675"/>
            <a:ext cx="118935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67545</TotalTime>
  <Words>370</Words>
  <Application>Microsoft Office PowerPoint</Application>
  <PresentationFormat>Widescreen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Wisp</vt:lpstr>
      <vt:lpstr>Philippines campaign 1944-1945</vt:lpstr>
      <vt:lpstr>Macarthur returns ( most restaged photo in US history)…this shot too deep…looks ridiculous</vt:lpstr>
      <vt:lpstr>McArthur landing: 2nd shot…just right</vt:lpstr>
      <vt:lpstr>US landing on Philippines (Leyte peninsular)</vt:lpstr>
      <vt:lpstr>US army mass tank support..”mechanised” attack progress…overwhelming artillery, air support</vt:lpstr>
      <vt:lpstr>Japanese response to loss of Philippines</vt:lpstr>
      <vt:lpstr>Battle of Leyte Gulf</vt:lpstr>
      <vt:lpstr>Japanese battleships firing at US carriers …….carriers race to launch planes before getting sunk</vt:lpstr>
      <vt:lpstr>Launching aircraft while under attack</vt:lpstr>
      <vt:lpstr>2 US escort carrier sunk by battleships …8 Us destroyers made headlong torpedo attack …create mayhem…sink Japanese cruiser. Japanese panic/ withdraw ….battle fleet virtually wiped out as planes from main US carrier aircraft arrive   ..</vt:lpstr>
      <vt:lpstr>Battle of Leyte Gulf Aftermath</vt:lpstr>
      <vt:lpstr>Pacific Endgame </vt:lpstr>
      <vt:lpstr>War in the Pacific January 1945</vt:lpstr>
      <vt:lpstr>     Target Iwo Jima Land base for air raids on Japan mainland 17 carriers, 10 battleships, 100, marines</vt:lpstr>
      <vt:lpstr>Iwo Jima: 12 sq. mile volcanic island ..20,000 Japanese cave complex …Mount Suribachi</vt:lpstr>
      <vt:lpstr>Iwo Jima February – March 1945</vt:lpstr>
      <vt:lpstr>Raising the flag march 1945 US lose 7,000 deaths, 19,000 wounded 800 out of 20,000 Japanese surrender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1873</cp:revision>
  <dcterms:created xsi:type="dcterms:W3CDTF">2023-02-02T12:46:22Z</dcterms:created>
  <dcterms:modified xsi:type="dcterms:W3CDTF">2025-02-17T15:29:02Z</dcterms:modified>
</cp:coreProperties>
</file>